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3029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42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967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91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73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6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5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2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0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3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3721-D394-46E7-AE56-09E2CA70630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39CDA2-CB80-42DA-BD38-8B0C4814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Conservatism and Reagan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Carolyn Stoughton, Nick Giorgi, Ashley Magee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1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Thesis/Theme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presidency of Ronald Reagan consisted of Christian values combined with a conservative mind-set.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Right in response to social changes in 1960s and 1970s</a:t>
            </a:r>
          </a:p>
          <a:p>
            <a:pPr lvl="1"/>
            <a:r>
              <a:rPr lang="en-US" dirty="0" smtClean="0"/>
              <a:t>Reinforce “traditional family values” through media and laws</a:t>
            </a:r>
          </a:p>
          <a:p>
            <a:r>
              <a:rPr lang="en-US" dirty="0" smtClean="0"/>
              <a:t>“Me” Decade</a:t>
            </a:r>
          </a:p>
          <a:p>
            <a:pPr lvl="1"/>
            <a:r>
              <a:rPr lang="en-US" dirty="0" smtClean="0"/>
              <a:t>Personal well-being</a:t>
            </a:r>
          </a:p>
          <a:p>
            <a:pPr lvl="1"/>
            <a:r>
              <a:rPr lang="en-US" dirty="0" smtClean="0"/>
              <a:t>Emotional security</a:t>
            </a:r>
          </a:p>
          <a:p>
            <a:r>
              <a:rPr lang="en-US" dirty="0" smtClean="0"/>
              <a:t>Goals of Conservative Movement</a:t>
            </a:r>
          </a:p>
          <a:p>
            <a:pPr lvl="1"/>
            <a:r>
              <a:rPr lang="en-US" dirty="0" smtClean="0"/>
              <a:t>Abortion</a:t>
            </a:r>
          </a:p>
          <a:p>
            <a:pPr lvl="1"/>
            <a:r>
              <a:rPr lang="en-US" dirty="0" smtClean="0"/>
              <a:t>Reduce government services</a:t>
            </a:r>
          </a:p>
        </p:txBody>
      </p:sp>
    </p:spTree>
    <p:extLst>
      <p:ext uri="{BB962C8B-B14F-4D97-AF65-F5344CB8AC3E}">
        <p14:creationId xmlns:p14="http://schemas.microsoft.com/office/powerpoint/2010/main" val="102882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Storyline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Ronald Reagan’s beliefs:</a:t>
            </a:r>
          </a:p>
          <a:p>
            <a:pPr lvl="1"/>
            <a:r>
              <a:rPr lang="en-US" dirty="0" smtClean="0"/>
              <a:t>Rejection of activist welfare state</a:t>
            </a:r>
          </a:p>
          <a:p>
            <a:pPr lvl="1"/>
            <a:r>
              <a:rPr lang="en-US" dirty="0" smtClean="0"/>
              <a:t>Create a conservative-minded America</a:t>
            </a:r>
          </a:p>
          <a:p>
            <a:pPr lvl="1"/>
            <a:r>
              <a:rPr lang="en-US" dirty="0" smtClean="0"/>
              <a:t>Limit government support for women’s rights and civil rights</a:t>
            </a:r>
          </a:p>
          <a:p>
            <a:r>
              <a:rPr lang="en-US" dirty="0" smtClean="0"/>
              <a:t>Reduce government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9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Storyline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Reaganomics</a:t>
            </a:r>
          </a:p>
          <a:p>
            <a:pPr lvl="1"/>
            <a:r>
              <a:rPr lang="en-US" dirty="0" smtClean="0"/>
              <a:t>Trickle Down Economics</a:t>
            </a:r>
          </a:p>
          <a:p>
            <a:pPr lvl="2"/>
            <a:r>
              <a:rPr lang="en-US" dirty="0" smtClean="0"/>
              <a:t>Invest in businesses to create more jobs and new wealth</a:t>
            </a:r>
          </a:p>
          <a:p>
            <a:pPr lvl="1"/>
            <a:r>
              <a:rPr lang="en-US" dirty="0" smtClean="0"/>
              <a:t>Strategic Defense Initiative</a:t>
            </a:r>
          </a:p>
          <a:p>
            <a:pPr lvl="2"/>
            <a:r>
              <a:rPr lang="en-US" dirty="0" smtClean="0"/>
              <a:t>Prioritized defense spending in federal budget</a:t>
            </a:r>
          </a:p>
          <a:p>
            <a:pPr lvl="2"/>
            <a:r>
              <a:rPr lang="en-US" dirty="0" smtClean="0"/>
              <a:t>Security to public, popularity for Reagan</a:t>
            </a:r>
          </a:p>
          <a:p>
            <a:pPr lvl="1"/>
            <a:r>
              <a:rPr lang="en-US" dirty="0" smtClean="0"/>
              <a:t>Reagan’s Budget Cuts</a:t>
            </a:r>
          </a:p>
          <a:p>
            <a:pPr lvl="2"/>
            <a:r>
              <a:rPr lang="en-US" dirty="0" smtClean="0"/>
              <a:t>Economic Recovery Tax Act of 1981</a:t>
            </a:r>
          </a:p>
          <a:p>
            <a:pPr lvl="3"/>
            <a:r>
              <a:rPr lang="en-US" dirty="0" smtClean="0"/>
              <a:t>Lowered income and corporate taxes</a:t>
            </a:r>
          </a:p>
          <a:p>
            <a:pPr lvl="2"/>
            <a:r>
              <a:rPr lang="en-US" dirty="0" smtClean="0"/>
              <a:t>Reduce spending on domestic programs to lower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175257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tax on all income</a:t>
            </a:r>
          </a:p>
          <a:p>
            <a:r>
              <a:rPr lang="en-US" dirty="0" smtClean="0"/>
              <a:t>Reduced federal aid to poor areas</a:t>
            </a:r>
          </a:p>
          <a:p>
            <a:r>
              <a:rPr lang="en-US" dirty="0" smtClean="0"/>
              <a:t>National debt tripled</a:t>
            </a:r>
          </a:p>
          <a:p>
            <a:r>
              <a:rPr lang="en-US" dirty="0" smtClean="0"/>
              <a:t>Stock scandals</a:t>
            </a:r>
          </a:p>
          <a:p>
            <a:pPr lvl="1"/>
            <a:r>
              <a:rPr lang="en-US" dirty="0" smtClean="0"/>
              <a:t>Ivan </a:t>
            </a:r>
            <a:r>
              <a:rPr lang="en-US" dirty="0" err="1" smtClean="0"/>
              <a:t>Boeskey</a:t>
            </a:r>
            <a:r>
              <a:rPr lang="en-US" dirty="0" smtClean="0"/>
              <a:t>-used confidential information to illegally trade stocks</a:t>
            </a:r>
          </a:p>
          <a:p>
            <a:r>
              <a:rPr lang="en-US" dirty="0" smtClean="0"/>
              <a:t>Fear that 1987 stock crash would resemble Great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national defense rather than domestic programs and 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Deregulation of business, decrease in federal government involvement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Rise of traditional Christian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078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207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Conservatism and Reagan Revolution</vt:lpstr>
      <vt:lpstr>Thesis/Theme</vt:lpstr>
      <vt:lpstr>Background</vt:lpstr>
      <vt:lpstr>Storyline</vt:lpstr>
      <vt:lpstr>Storyline</vt:lpstr>
      <vt:lpstr>Outcome</vt:lpstr>
      <vt:lpstr>Trends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Conservatism and Reagan Revolution</dc:title>
  <dc:creator>Carolyn Stoughton</dc:creator>
  <cp:lastModifiedBy>Carolyn Stoughton</cp:lastModifiedBy>
  <cp:revision>2</cp:revision>
  <dcterms:created xsi:type="dcterms:W3CDTF">2015-03-31T12:31:37Z</dcterms:created>
  <dcterms:modified xsi:type="dcterms:W3CDTF">2015-03-31T12:47:10Z</dcterms:modified>
</cp:coreProperties>
</file>